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7" r:id="rId3"/>
    <p:sldId id="261" r:id="rId5"/>
    <p:sldId id="258" r:id="rId6"/>
    <p:sldId id="259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embeddedFontLst>
    <p:embeddedFont>
      <p:font typeface="锐字工房云字库行楷GBK" panose="02010604000000000000" charset="-122"/>
      <p:regular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  <p:embeddedFont>
      <p:font typeface="微软雅黑" panose="020B0503020204020204" charset="-122"/>
      <p:regular r:id="rId21"/>
    </p:embeddedFont>
    <p:embeddedFont>
      <p:font typeface="黑体" panose="02010609060101010101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16507-4455-4606-9848-A2B0A18C4A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1516C-B0FC-436E-9DCB-157A2FC136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16507-4455-4606-9848-A2B0A18C4A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16507-4455-4606-9848-A2B0A18C4A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16507-4455-4606-9848-A2B0A18C4A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614958" y="3095752"/>
              <a:ext cx="8753475" cy="37622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5549568" y="0"/>
              <a:ext cx="6642432" cy="184414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0" y="2302182"/>
            <a:ext cx="7529209" cy="2511117"/>
            <a:chOff x="0" y="2302182"/>
            <a:chExt cx="7529209" cy="2511117"/>
          </a:xfrm>
          <a:solidFill>
            <a:schemeClr val="accent1"/>
          </a:solidFill>
        </p:grpSpPr>
        <p:sp>
          <p:nvSpPr>
            <p:cNvPr id="13" name="矩形 12"/>
            <p:cNvSpPr/>
            <p:nvPr/>
          </p:nvSpPr>
          <p:spPr>
            <a:xfrm>
              <a:off x="0" y="2302182"/>
              <a:ext cx="7529209" cy="2511117"/>
            </a:xfrm>
            <a:prstGeom prst="rect">
              <a:avLst/>
            </a:prstGeom>
            <a:solidFill>
              <a:schemeClr val="accent1">
                <a:alpha val="62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78EB7"/>
                </a:solidFill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614958" y="3602038"/>
              <a:ext cx="6181753" cy="0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FC93-AFF5-42E2-A8B1-11BCB30641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94ED-9779-462D-B944-BCEDAD1247B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21304" y="2369980"/>
            <a:ext cx="7086600" cy="1095534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21304" y="3738563"/>
            <a:ext cx="7086600" cy="97855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FC93-AFF5-42E2-A8B1-11BCB30641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94ED-9779-462D-B944-BCEDAD1247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614958" y="3095752"/>
              <a:ext cx="8753475" cy="376224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5549568" y="0"/>
              <a:ext cx="6642432" cy="184414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FC93-AFF5-42E2-A8B1-11BCB30641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94ED-9779-462D-B944-BCEDAD1247B3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1889849"/>
            <a:ext cx="7169151" cy="3078303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78EB7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99426" y="3797280"/>
            <a:ext cx="5370299" cy="0"/>
          </a:xfrm>
          <a:prstGeom prst="line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8530" y="2004883"/>
            <a:ext cx="6073519" cy="1694946"/>
          </a:xfrm>
        </p:spPr>
        <p:txBody>
          <a:bodyPr anchor="b">
            <a:normAutofit/>
          </a:bodyPr>
          <a:lstStyle>
            <a:lvl1pPr algn="ctr">
              <a:defRPr sz="4800" b="1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58530" y="3891647"/>
            <a:ext cx="6073519" cy="101408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FC93-AFF5-42E2-A8B1-11BCB30641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94ED-9779-462D-B944-BCEDAD1247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736333"/>
            <a:ext cx="5157787" cy="7379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36333"/>
            <a:ext cx="5183188" cy="7379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FC93-AFF5-42E2-A8B1-11BCB30641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94ED-9779-462D-B944-BCEDAD1247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614958" y="3095752"/>
              <a:ext cx="8753475" cy="37622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5549568" y="0"/>
              <a:ext cx="6642432" cy="184414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889849"/>
            <a:ext cx="12192000" cy="3078303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78EB7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06203"/>
            <a:ext cx="10515600" cy="1554066"/>
          </a:xfrm>
        </p:spPr>
        <p:txBody>
          <a:bodyPr>
            <a:norm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FC93-AFF5-42E2-A8B1-11BCB30641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94ED-9779-462D-B944-BCEDAD1247B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00" y="3701364"/>
            <a:ext cx="10515600" cy="1137764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FC93-AFF5-42E2-A8B1-11BCB30641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694ED-9779-462D-B944-BCEDAD1247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125482"/>
            <a:ext cx="4165200" cy="373531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70BCFC93-AFF5-42E2-A8B1-11BCB30641D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E5694ED-9779-462D-B944-BCEDAD1247B3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17.xml"/><Relationship Id="rId2" Type="http://schemas.openxmlformats.org/officeDocument/2006/relationships/image" Target="../media/image6.png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hemeOverride" Target="../theme/themeOverride3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锐字工房云字库行楷GBK" panose="02010604000000000000" charset="-122"/>
                <a:ea typeface="锐字工房云字库行楷GBK" panose="02010604000000000000" charset="-122"/>
              </a:rPr>
              <a:t>中企动力网页项目</a:t>
            </a: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</a:endParaRPr>
          </a:p>
        </p:txBody>
      </p:sp>
      <p:sp>
        <p:nvSpPr>
          <p:cNvPr id="24" name="副标题 2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578100" y="3934460"/>
            <a:ext cx="4730115" cy="978535"/>
          </a:xfrm>
        </p:spPr>
        <p:txBody>
          <a:bodyPr>
            <a:normAutofit lnSpcReduction="20000"/>
          </a:bodyPr>
          <a:lstStyle/>
          <a:p>
            <a:r>
              <a:rPr lang="zh-CN" altLang="en-US" dirty="0">
                <a:latin typeface="锐字工房云字库行楷GBK" panose="02010604000000000000" charset="-122"/>
                <a:ea typeface="锐字工房云字库行楷GBK" panose="02010604000000000000" charset="-122"/>
                <a:sym typeface="+mn-ea"/>
              </a:rPr>
              <a:t>指导老师：李辉</a:t>
            </a:r>
            <a:endParaRPr lang="zh-CN" altLang="en-US" dirty="0">
              <a:latin typeface="锐字工房云字库行楷GBK" panose="02010604000000000000" charset="-122"/>
              <a:ea typeface="锐字工房云字库行楷GBK" panose="02010604000000000000" charset="-122"/>
            </a:endParaRPr>
          </a:p>
          <a:p>
            <a:r>
              <a:rPr lang="zh-CN" altLang="en-US" dirty="0">
                <a:latin typeface="锐字工房云字库行楷GBK" panose="02010604000000000000" charset="-122"/>
                <a:ea typeface="锐字工房云字库行楷GBK" panose="02010604000000000000" charset="-122"/>
              </a:rPr>
              <a:t>答辩者：李益幔</a:t>
            </a:r>
            <a:endParaRPr lang="zh-CN" altLang="en-US" dirty="0"/>
          </a:p>
          <a:p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757149" y="3033964"/>
            <a:ext cx="2772000" cy="72988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项目介绍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662852" y="3033964"/>
            <a:ext cx="2772000" cy="72988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项目展示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757149" y="4455887"/>
            <a:ext cx="2772000" cy="72988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遇到的问题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662852" y="4455887"/>
            <a:ext cx="2772000" cy="72988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月末总结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760686" y="1631450"/>
            <a:ext cx="2670628" cy="995636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dist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5125"/>
            <a:ext cx="10515600" cy="1249680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中企动力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dirty="0"/>
              <a:t>中企动力所提供的服务可以有效解决企业基于互联网环境，企业数字化经营中从“营销数字化→交易数字化→客户经营数字化“的全生命周期服务，帮助企业以更低的成本、更高的效率、更快的反应提升经营效果。</a:t>
            </a:r>
            <a:endParaRPr lang="zh-CN" altLang="en-US" sz="1800" dirty="0"/>
          </a:p>
          <a:p>
            <a:pPr algn="just">
              <a:lnSpc>
                <a:spcPct val="120000"/>
              </a:lnSpc>
            </a:pPr>
            <a:r>
              <a:rPr lang="zh-CN" altLang="en-US" sz="1800" dirty="0"/>
              <a:t>在中国，有超过8000万的经济主体，平均每3秒就有一家企业诞生，每10秒就有一家企业消亡。每天，都有大量的创业者怀揣着梦想上路，如何成就他们的梦想，正是中企动力为之努力的方向。中企动力创建于1999年9月16日，是中国数码集团（0250.HK）的全资子公司，致力于帮助每个企业实现数字化智能经营。中企动力仅在中国就设有80家分公司，拥有员工8000余人，截止2017年7月，已服务了包括制造、服务、IT互联网、建筑与房地产、外贸、物流、零售等14个主流行业近百个细分行业120万+企业客户。</a:t>
            </a:r>
            <a:endParaRPr lang="zh-CN" altLang="en-US" sz="1800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69440" y="457200"/>
            <a:ext cx="948055" cy="354774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中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企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动</a:t>
            </a: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力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占位符 6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503420" y="1157605"/>
            <a:ext cx="6851015" cy="5159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项目中遇到的问题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Lorem ipsum dolor sit amet, consectetur adipisicing elit.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2352675" y="1273810"/>
            <a:ext cx="4057650" cy="3355975"/>
          </a:xfrm>
        </p:spPr>
        <p:txBody>
          <a:bodyPr anchor="ctr">
            <a:normAutofit/>
          </a:bodyPr>
          <a:lstStyle/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1800" dirty="0"/>
              <a:t>导航栏效果</a:t>
            </a:r>
            <a:endParaRPr lang="zh-CN" altLang="en-US" sz="1800" dirty="0"/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1800" dirty="0"/>
              <a:t>轮播图</a:t>
            </a:r>
            <a:endParaRPr lang="zh-CN" altLang="en-US" sz="1800" dirty="0"/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1800" dirty="0"/>
              <a:t>代码优化</a:t>
            </a:r>
            <a:endParaRPr lang="zh-CN" altLang="en-US" sz="1800" dirty="0"/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1800" dirty="0"/>
              <a:t>IE</a:t>
            </a:r>
            <a:r>
              <a:rPr lang="zh-CN" altLang="en-US" sz="1800" dirty="0"/>
              <a:t>兼容</a:t>
            </a:r>
            <a:endParaRPr lang="zh-CN" altLang="en-US" sz="18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项目总结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6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2264230" y="1636088"/>
            <a:ext cx="8157026" cy="0"/>
          </a:xfrm>
          <a:prstGeom prst="lin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15" name="Line 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522590" y="4255917"/>
            <a:ext cx="8088135" cy="0"/>
          </a:xfrm>
          <a:prstGeom prst="line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Arial" panose="020B0604020202020204"/>
              <a:ea typeface="MS PGothic" panose="020B0600070205080204" charset="-128"/>
              <a:cs typeface="+mn-cs"/>
              <a:sym typeface="Gill Sans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517486" y="1826276"/>
            <a:ext cx="8903770" cy="22394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</a:rPr>
              <a:t>，写项目要细心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</a:rPr>
              <a:t>，学习要勤复习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</a:rPr>
              <a:t>，不懂得立马去问别人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+mn-lt"/>
                <a:ea typeface="+mn-ea"/>
              </a:rPr>
              <a:t>4</a:t>
            </a:r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</a:rPr>
              <a:t>，合理安排规划自己的时间</a:t>
            </a:r>
            <a:endParaRPr lang="zh-CN" altLang="en-US" sz="18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343900" y="4987471"/>
            <a:ext cx="2077356" cy="454479"/>
          </a:xfrm>
          <a:prstGeom prst="rect">
            <a:avLst/>
          </a:prstGeom>
          <a:ln w="12700">
            <a:miter lim="400000"/>
          </a:ln>
        </p:spPr>
        <p:txBody>
          <a:bodyPr lIns="90000" tIns="46800" rIns="90000" bIns="46800" anchor="ctr">
            <a:normAutofit/>
          </a:bodyPr>
          <a:lstStyle>
            <a:defPPr>
              <a:defRPr lang="zh-CN"/>
            </a:defPPr>
            <a:lvl1pPr marR="0" lvl="0" indent="0" algn="r" defTabSz="72644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000" b="0" i="1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</a:lstStyle>
          <a:p>
            <a:r>
              <a:rPr lang="zh-CN" altLang="en-US" sz="1800" i="0" dirty="0">
                <a:solidFill>
                  <a:schemeClr val="bg1"/>
                </a:solidFill>
                <a:latin typeface="+mn-lt"/>
                <a:ea typeface="+mn-ea"/>
              </a:rPr>
              <a:t>李益幔月终总结</a:t>
            </a:r>
            <a:endParaRPr lang="zh-CN" altLang="en-US" sz="1800" i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7913987" y="5214710"/>
            <a:ext cx="384561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517486" y="1351415"/>
            <a:ext cx="400543" cy="362396"/>
          </a:xfrm>
          <a:custGeom>
            <a:avLst/>
            <a:gdLst>
              <a:gd name="T0" fmla="*/ 106 w 336"/>
              <a:gd name="T1" fmla="*/ 0 h 304"/>
              <a:gd name="T2" fmla="*/ 140 w 336"/>
              <a:gd name="T3" fmla="*/ 38 h 304"/>
              <a:gd name="T4" fmla="*/ 140 w 336"/>
              <a:gd name="T5" fmla="*/ 38 h 304"/>
              <a:gd name="T6" fmla="*/ 124 w 336"/>
              <a:gd name="T7" fmla="*/ 50 h 304"/>
              <a:gd name="T8" fmla="*/ 110 w 336"/>
              <a:gd name="T9" fmla="*/ 64 h 304"/>
              <a:gd name="T10" fmla="*/ 100 w 336"/>
              <a:gd name="T11" fmla="*/ 78 h 304"/>
              <a:gd name="T12" fmla="*/ 88 w 336"/>
              <a:gd name="T13" fmla="*/ 92 h 304"/>
              <a:gd name="T14" fmla="*/ 82 w 336"/>
              <a:gd name="T15" fmla="*/ 108 h 304"/>
              <a:gd name="T16" fmla="*/ 76 w 336"/>
              <a:gd name="T17" fmla="*/ 124 h 304"/>
              <a:gd name="T18" fmla="*/ 72 w 336"/>
              <a:gd name="T19" fmla="*/ 140 h 304"/>
              <a:gd name="T20" fmla="*/ 70 w 336"/>
              <a:gd name="T21" fmla="*/ 156 h 304"/>
              <a:gd name="T22" fmla="*/ 70 w 336"/>
              <a:gd name="T23" fmla="*/ 156 h 304"/>
              <a:gd name="T24" fmla="*/ 144 w 336"/>
              <a:gd name="T25" fmla="*/ 156 h 304"/>
              <a:gd name="T26" fmla="*/ 144 w 336"/>
              <a:gd name="T27" fmla="*/ 304 h 304"/>
              <a:gd name="T28" fmla="*/ 0 w 336"/>
              <a:gd name="T29" fmla="*/ 304 h 304"/>
              <a:gd name="T30" fmla="*/ 0 w 336"/>
              <a:gd name="T31" fmla="*/ 192 h 304"/>
              <a:gd name="T32" fmla="*/ 0 w 336"/>
              <a:gd name="T33" fmla="*/ 192 h 304"/>
              <a:gd name="T34" fmla="*/ 0 w 336"/>
              <a:gd name="T35" fmla="*/ 160 h 304"/>
              <a:gd name="T36" fmla="*/ 4 w 336"/>
              <a:gd name="T37" fmla="*/ 130 h 304"/>
              <a:gd name="T38" fmla="*/ 12 w 336"/>
              <a:gd name="T39" fmla="*/ 104 h 304"/>
              <a:gd name="T40" fmla="*/ 26 w 336"/>
              <a:gd name="T41" fmla="*/ 78 h 304"/>
              <a:gd name="T42" fmla="*/ 40 w 336"/>
              <a:gd name="T43" fmla="*/ 54 h 304"/>
              <a:gd name="T44" fmla="*/ 56 w 336"/>
              <a:gd name="T45" fmla="*/ 34 h 304"/>
              <a:gd name="T46" fmla="*/ 80 w 336"/>
              <a:gd name="T47" fmla="*/ 16 h 304"/>
              <a:gd name="T48" fmla="*/ 106 w 336"/>
              <a:gd name="T49" fmla="*/ 0 h 304"/>
              <a:gd name="T50" fmla="*/ 106 w 336"/>
              <a:gd name="T51" fmla="*/ 0 h 304"/>
              <a:gd name="T52" fmla="*/ 106 w 336"/>
              <a:gd name="T53" fmla="*/ 0 h 304"/>
              <a:gd name="T54" fmla="*/ 106 w 336"/>
              <a:gd name="T55" fmla="*/ 0 h 304"/>
              <a:gd name="T56" fmla="*/ 298 w 336"/>
              <a:gd name="T57" fmla="*/ 0 h 304"/>
              <a:gd name="T58" fmla="*/ 298 w 336"/>
              <a:gd name="T59" fmla="*/ 0 h 304"/>
              <a:gd name="T60" fmla="*/ 298 w 336"/>
              <a:gd name="T61" fmla="*/ 0 h 304"/>
              <a:gd name="T62" fmla="*/ 272 w 336"/>
              <a:gd name="T63" fmla="*/ 16 h 304"/>
              <a:gd name="T64" fmla="*/ 250 w 336"/>
              <a:gd name="T65" fmla="*/ 36 h 304"/>
              <a:gd name="T66" fmla="*/ 232 w 336"/>
              <a:gd name="T67" fmla="*/ 56 h 304"/>
              <a:gd name="T68" fmla="*/ 218 w 336"/>
              <a:gd name="T69" fmla="*/ 80 h 304"/>
              <a:gd name="T70" fmla="*/ 204 w 336"/>
              <a:gd name="T71" fmla="*/ 106 h 304"/>
              <a:gd name="T72" fmla="*/ 196 w 336"/>
              <a:gd name="T73" fmla="*/ 130 h 304"/>
              <a:gd name="T74" fmla="*/ 192 w 336"/>
              <a:gd name="T75" fmla="*/ 160 h 304"/>
              <a:gd name="T76" fmla="*/ 192 w 336"/>
              <a:gd name="T77" fmla="*/ 192 h 304"/>
              <a:gd name="T78" fmla="*/ 192 w 336"/>
              <a:gd name="T79" fmla="*/ 192 h 304"/>
              <a:gd name="T80" fmla="*/ 192 w 336"/>
              <a:gd name="T81" fmla="*/ 304 h 304"/>
              <a:gd name="T82" fmla="*/ 336 w 336"/>
              <a:gd name="T83" fmla="*/ 304 h 304"/>
              <a:gd name="T84" fmla="*/ 336 w 336"/>
              <a:gd name="T85" fmla="*/ 156 h 304"/>
              <a:gd name="T86" fmla="*/ 260 w 336"/>
              <a:gd name="T87" fmla="*/ 156 h 304"/>
              <a:gd name="T88" fmla="*/ 260 w 336"/>
              <a:gd name="T89" fmla="*/ 156 h 304"/>
              <a:gd name="T90" fmla="*/ 264 w 336"/>
              <a:gd name="T91" fmla="*/ 140 h 304"/>
              <a:gd name="T92" fmla="*/ 268 w 336"/>
              <a:gd name="T93" fmla="*/ 124 h 304"/>
              <a:gd name="T94" fmla="*/ 274 w 336"/>
              <a:gd name="T95" fmla="*/ 108 h 304"/>
              <a:gd name="T96" fmla="*/ 280 w 336"/>
              <a:gd name="T97" fmla="*/ 92 h 304"/>
              <a:gd name="T98" fmla="*/ 292 w 336"/>
              <a:gd name="T99" fmla="*/ 78 h 304"/>
              <a:gd name="T100" fmla="*/ 304 w 336"/>
              <a:gd name="T101" fmla="*/ 64 h 304"/>
              <a:gd name="T102" fmla="*/ 316 w 336"/>
              <a:gd name="T103" fmla="*/ 50 h 304"/>
              <a:gd name="T104" fmla="*/ 332 w 336"/>
              <a:gd name="T105" fmla="*/ 38 h 304"/>
              <a:gd name="T106" fmla="*/ 332 w 336"/>
              <a:gd name="T107" fmla="*/ 38 h 304"/>
              <a:gd name="T108" fmla="*/ 298 w 336"/>
              <a:gd name="T109" fmla="*/ 0 h 304"/>
              <a:gd name="T110" fmla="*/ 298 w 336"/>
              <a:gd name="T111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6" h="304">
                <a:moveTo>
                  <a:pt x="106" y="0"/>
                </a:moveTo>
                <a:lnTo>
                  <a:pt x="140" y="38"/>
                </a:lnTo>
                <a:lnTo>
                  <a:pt x="140" y="38"/>
                </a:lnTo>
                <a:lnTo>
                  <a:pt x="124" y="50"/>
                </a:lnTo>
                <a:lnTo>
                  <a:pt x="110" y="64"/>
                </a:lnTo>
                <a:lnTo>
                  <a:pt x="100" y="78"/>
                </a:lnTo>
                <a:lnTo>
                  <a:pt x="88" y="92"/>
                </a:lnTo>
                <a:lnTo>
                  <a:pt x="82" y="108"/>
                </a:lnTo>
                <a:lnTo>
                  <a:pt x="76" y="124"/>
                </a:lnTo>
                <a:lnTo>
                  <a:pt x="72" y="140"/>
                </a:lnTo>
                <a:lnTo>
                  <a:pt x="70" y="156"/>
                </a:lnTo>
                <a:lnTo>
                  <a:pt x="70" y="156"/>
                </a:lnTo>
                <a:lnTo>
                  <a:pt x="144" y="156"/>
                </a:lnTo>
                <a:lnTo>
                  <a:pt x="144" y="304"/>
                </a:lnTo>
                <a:lnTo>
                  <a:pt x="0" y="304"/>
                </a:lnTo>
                <a:lnTo>
                  <a:pt x="0" y="192"/>
                </a:lnTo>
                <a:lnTo>
                  <a:pt x="0" y="192"/>
                </a:lnTo>
                <a:lnTo>
                  <a:pt x="0" y="160"/>
                </a:lnTo>
                <a:lnTo>
                  <a:pt x="4" y="130"/>
                </a:lnTo>
                <a:lnTo>
                  <a:pt x="12" y="104"/>
                </a:lnTo>
                <a:lnTo>
                  <a:pt x="26" y="78"/>
                </a:lnTo>
                <a:lnTo>
                  <a:pt x="40" y="54"/>
                </a:lnTo>
                <a:lnTo>
                  <a:pt x="56" y="34"/>
                </a:lnTo>
                <a:lnTo>
                  <a:pt x="80" y="16"/>
                </a:lnTo>
                <a:lnTo>
                  <a:pt x="106" y="0"/>
                </a:lnTo>
                <a:lnTo>
                  <a:pt x="106" y="0"/>
                </a:lnTo>
                <a:lnTo>
                  <a:pt x="106" y="0"/>
                </a:lnTo>
                <a:lnTo>
                  <a:pt x="106" y="0"/>
                </a:lnTo>
                <a:close/>
                <a:moveTo>
                  <a:pt x="298" y="0"/>
                </a:moveTo>
                <a:lnTo>
                  <a:pt x="298" y="0"/>
                </a:lnTo>
                <a:lnTo>
                  <a:pt x="298" y="0"/>
                </a:lnTo>
                <a:lnTo>
                  <a:pt x="272" y="16"/>
                </a:lnTo>
                <a:lnTo>
                  <a:pt x="250" y="36"/>
                </a:lnTo>
                <a:lnTo>
                  <a:pt x="232" y="56"/>
                </a:lnTo>
                <a:lnTo>
                  <a:pt x="218" y="80"/>
                </a:lnTo>
                <a:lnTo>
                  <a:pt x="204" y="106"/>
                </a:lnTo>
                <a:lnTo>
                  <a:pt x="196" y="130"/>
                </a:lnTo>
                <a:lnTo>
                  <a:pt x="192" y="160"/>
                </a:lnTo>
                <a:lnTo>
                  <a:pt x="192" y="192"/>
                </a:lnTo>
                <a:lnTo>
                  <a:pt x="192" y="192"/>
                </a:lnTo>
                <a:lnTo>
                  <a:pt x="192" y="304"/>
                </a:lnTo>
                <a:lnTo>
                  <a:pt x="336" y="304"/>
                </a:lnTo>
                <a:lnTo>
                  <a:pt x="336" y="156"/>
                </a:lnTo>
                <a:lnTo>
                  <a:pt x="260" y="156"/>
                </a:lnTo>
                <a:lnTo>
                  <a:pt x="260" y="156"/>
                </a:lnTo>
                <a:lnTo>
                  <a:pt x="264" y="140"/>
                </a:lnTo>
                <a:lnTo>
                  <a:pt x="268" y="124"/>
                </a:lnTo>
                <a:lnTo>
                  <a:pt x="274" y="108"/>
                </a:lnTo>
                <a:lnTo>
                  <a:pt x="280" y="92"/>
                </a:lnTo>
                <a:lnTo>
                  <a:pt x="292" y="78"/>
                </a:lnTo>
                <a:lnTo>
                  <a:pt x="304" y="64"/>
                </a:lnTo>
                <a:lnTo>
                  <a:pt x="316" y="50"/>
                </a:lnTo>
                <a:lnTo>
                  <a:pt x="332" y="38"/>
                </a:lnTo>
                <a:lnTo>
                  <a:pt x="332" y="38"/>
                </a:lnTo>
                <a:lnTo>
                  <a:pt x="298" y="0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6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10011175" y="4145679"/>
            <a:ext cx="410080" cy="362396"/>
          </a:xfrm>
          <a:custGeom>
            <a:avLst/>
            <a:gdLst>
              <a:gd name="T0" fmla="*/ 0 w 344"/>
              <a:gd name="T1" fmla="*/ 0 h 304"/>
              <a:gd name="T2" fmla="*/ 152 w 344"/>
              <a:gd name="T3" fmla="*/ 0 h 304"/>
              <a:gd name="T4" fmla="*/ 152 w 344"/>
              <a:gd name="T5" fmla="*/ 116 h 304"/>
              <a:gd name="T6" fmla="*/ 152 w 344"/>
              <a:gd name="T7" fmla="*/ 116 h 304"/>
              <a:gd name="T8" fmla="*/ 152 w 344"/>
              <a:gd name="T9" fmla="*/ 146 h 304"/>
              <a:gd name="T10" fmla="*/ 144 w 344"/>
              <a:gd name="T11" fmla="*/ 176 h 304"/>
              <a:gd name="T12" fmla="*/ 136 w 344"/>
              <a:gd name="T13" fmla="*/ 202 h 304"/>
              <a:gd name="T14" fmla="*/ 126 w 344"/>
              <a:gd name="T15" fmla="*/ 228 h 304"/>
              <a:gd name="T16" fmla="*/ 110 w 344"/>
              <a:gd name="T17" fmla="*/ 250 h 304"/>
              <a:gd name="T18" fmla="*/ 90 w 344"/>
              <a:gd name="T19" fmla="*/ 270 h 304"/>
              <a:gd name="T20" fmla="*/ 68 w 344"/>
              <a:gd name="T21" fmla="*/ 288 h 304"/>
              <a:gd name="T22" fmla="*/ 40 w 344"/>
              <a:gd name="T23" fmla="*/ 304 h 304"/>
              <a:gd name="T24" fmla="*/ 4 w 344"/>
              <a:gd name="T25" fmla="*/ 268 h 304"/>
              <a:gd name="T26" fmla="*/ 4 w 344"/>
              <a:gd name="T27" fmla="*/ 268 h 304"/>
              <a:gd name="T28" fmla="*/ 22 w 344"/>
              <a:gd name="T29" fmla="*/ 256 h 304"/>
              <a:gd name="T30" fmla="*/ 36 w 344"/>
              <a:gd name="T31" fmla="*/ 242 h 304"/>
              <a:gd name="T32" fmla="*/ 48 w 344"/>
              <a:gd name="T33" fmla="*/ 228 h 304"/>
              <a:gd name="T34" fmla="*/ 60 w 344"/>
              <a:gd name="T35" fmla="*/ 214 h 304"/>
              <a:gd name="T36" fmla="*/ 68 w 344"/>
              <a:gd name="T37" fmla="*/ 198 h 304"/>
              <a:gd name="T38" fmla="*/ 74 w 344"/>
              <a:gd name="T39" fmla="*/ 182 h 304"/>
              <a:gd name="T40" fmla="*/ 76 w 344"/>
              <a:gd name="T41" fmla="*/ 164 h 304"/>
              <a:gd name="T42" fmla="*/ 78 w 344"/>
              <a:gd name="T43" fmla="*/ 148 h 304"/>
              <a:gd name="T44" fmla="*/ 78 w 344"/>
              <a:gd name="T45" fmla="*/ 148 h 304"/>
              <a:gd name="T46" fmla="*/ 0 w 344"/>
              <a:gd name="T47" fmla="*/ 148 h 304"/>
              <a:gd name="T48" fmla="*/ 0 w 344"/>
              <a:gd name="T49" fmla="*/ 0 h 304"/>
              <a:gd name="T50" fmla="*/ 0 w 344"/>
              <a:gd name="T51" fmla="*/ 0 h 304"/>
              <a:gd name="T52" fmla="*/ 0 w 344"/>
              <a:gd name="T53" fmla="*/ 0 h 304"/>
              <a:gd name="T54" fmla="*/ 0 w 344"/>
              <a:gd name="T55" fmla="*/ 0 h 304"/>
              <a:gd name="T56" fmla="*/ 0 w 344"/>
              <a:gd name="T57" fmla="*/ 0 h 304"/>
              <a:gd name="T58" fmla="*/ 202 w 344"/>
              <a:gd name="T59" fmla="*/ 0 h 304"/>
              <a:gd name="T60" fmla="*/ 202 w 344"/>
              <a:gd name="T61" fmla="*/ 0 h 304"/>
              <a:gd name="T62" fmla="*/ 202 w 344"/>
              <a:gd name="T63" fmla="*/ 148 h 304"/>
              <a:gd name="T64" fmla="*/ 202 w 344"/>
              <a:gd name="T65" fmla="*/ 148 h 304"/>
              <a:gd name="T66" fmla="*/ 274 w 344"/>
              <a:gd name="T67" fmla="*/ 148 h 304"/>
              <a:gd name="T68" fmla="*/ 274 w 344"/>
              <a:gd name="T69" fmla="*/ 148 h 304"/>
              <a:gd name="T70" fmla="*/ 272 w 344"/>
              <a:gd name="T71" fmla="*/ 164 h 304"/>
              <a:gd name="T72" fmla="*/ 266 w 344"/>
              <a:gd name="T73" fmla="*/ 184 h 304"/>
              <a:gd name="T74" fmla="*/ 260 w 344"/>
              <a:gd name="T75" fmla="*/ 200 h 304"/>
              <a:gd name="T76" fmla="*/ 254 w 344"/>
              <a:gd name="T77" fmla="*/ 216 h 304"/>
              <a:gd name="T78" fmla="*/ 244 w 344"/>
              <a:gd name="T79" fmla="*/ 230 h 304"/>
              <a:gd name="T80" fmla="*/ 230 w 344"/>
              <a:gd name="T81" fmla="*/ 244 h 304"/>
              <a:gd name="T82" fmla="*/ 218 w 344"/>
              <a:gd name="T83" fmla="*/ 258 h 304"/>
              <a:gd name="T84" fmla="*/ 202 w 344"/>
              <a:gd name="T85" fmla="*/ 268 h 304"/>
              <a:gd name="T86" fmla="*/ 240 w 344"/>
              <a:gd name="T87" fmla="*/ 304 h 304"/>
              <a:gd name="T88" fmla="*/ 240 w 344"/>
              <a:gd name="T89" fmla="*/ 304 h 304"/>
              <a:gd name="T90" fmla="*/ 264 w 344"/>
              <a:gd name="T91" fmla="*/ 288 h 304"/>
              <a:gd name="T92" fmla="*/ 288 w 344"/>
              <a:gd name="T93" fmla="*/ 270 h 304"/>
              <a:gd name="T94" fmla="*/ 304 w 344"/>
              <a:gd name="T95" fmla="*/ 250 h 304"/>
              <a:gd name="T96" fmla="*/ 318 w 344"/>
              <a:gd name="T97" fmla="*/ 228 h 304"/>
              <a:gd name="T98" fmla="*/ 332 w 344"/>
              <a:gd name="T99" fmla="*/ 202 h 304"/>
              <a:gd name="T100" fmla="*/ 340 w 344"/>
              <a:gd name="T101" fmla="*/ 176 h 304"/>
              <a:gd name="T102" fmla="*/ 344 w 344"/>
              <a:gd name="T103" fmla="*/ 146 h 304"/>
              <a:gd name="T104" fmla="*/ 344 w 344"/>
              <a:gd name="T105" fmla="*/ 116 h 304"/>
              <a:gd name="T106" fmla="*/ 344 w 344"/>
              <a:gd name="T107" fmla="*/ 0 h 304"/>
              <a:gd name="T108" fmla="*/ 202 w 344"/>
              <a:gd name="T109" fmla="*/ 0 h 304"/>
              <a:gd name="T110" fmla="*/ 202 w 344"/>
              <a:gd name="T111" fmla="*/ 0 h 304"/>
              <a:gd name="T112" fmla="*/ 202 w 344"/>
              <a:gd name="T113" fmla="*/ 0 h 304"/>
              <a:gd name="T114" fmla="*/ 202 w 344"/>
              <a:gd name="T115" fmla="*/ 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4" h="304">
                <a:moveTo>
                  <a:pt x="0" y="0"/>
                </a:moveTo>
                <a:lnTo>
                  <a:pt x="152" y="0"/>
                </a:lnTo>
                <a:lnTo>
                  <a:pt x="152" y="116"/>
                </a:lnTo>
                <a:lnTo>
                  <a:pt x="152" y="116"/>
                </a:lnTo>
                <a:lnTo>
                  <a:pt x="152" y="146"/>
                </a:lnTo>
                <a:lnTo>
                  <a:pt x="144" y="176"/>
                </a:lnTo>
                <a:lnTo>
                  <a:pt x="136" y="202"/>
                </a:lnTo>
                <a:lnTo>
                  <a:pt x="126" y="228"/>
                </a:lnTo>
                <a:lnTo>
                  <a:pt x="110" y="250"/>
                </a:lnTo>
                <a:lnTo>
                  <a:pt x="90" y="270"/>
                </a:lnTo>
                <a:lnTo>
                  <a:pt x="68" y="288"/>
                </a:lnTo>
                <a:lnTo>
                  <a:pt x="40" y="304"/>
                </a:lnTo>
                <a:lnTo>
                  <a:pt x="4" y="268"/>
                </a:lnTo>
                <a:lnTo>
                  <a:pt x="4" y="268"/>
                </a:lnTo>
                <a:lnTo>
                  <a:pt x="22" y="256"/>
                </a:lnTo>
                <a:lnTo>
                  <a:pt x="36" y="242"/>
                </a:lnTo>
                <a:lnTo>
                  <a:pt x="48" y="228"/>
                </a:lnTo>
                <a:lnTo>
                  <a:pt x="60" y="214"/>
                </a:lnTo>
                <a:lnTo>
                  <a:pt x="68" y="198"/>
                </a:lnTo>
                <a:lnTo>
                  <a:pt x="74" y="182"/>
                </a:lnTo>
                <a:lnTo>
                  <a:pt x="76" y="164"/>
                </a:lnTo>
                <a:lnTo>
                  <a:pt x="78" y="148"/>
                </a:lnTo>
                <a:lnTo>
                  <a:pt x="78" y="148"/>
                </a:lnTo>
                <a:lnTo>
                  <a:pt x="0" y="14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202" y="0"/>
                </a:moveTo>
                <a:lnTo>
                  <a:pt x="202" y="0"/>
                </a:lnTo>
                <a:lnTo>
                  <a:pt x="202" y="148"/>
                </a:lnTo>
                <a:lnTo>
                  <a:pt x="202" y="148"/>
                </a:lnTo>
                <a:lnTo>
                  <a:pt x="274" y="148"/>
                </a:lnTo>
                <a:lnTo>
                  <a:pt x="274" y="148"/>
                </a:lnTo>
                <a:lnTo>
                  <a:pt x="272" y="164"/>
                </a:lnTo>
                <a:lnTo>
                  <a:pt x="266" y="184"/>
                </a:lnTo>
                <a:lnTo>
                  <a:pt x="260" y="200"/>
                </a:lnTo>
                <a:lnTo>
                  <a:pt x="254" y="216"/>
                </a:lnTo>
                <a:lnTo>
                  <a:pt x="244" y="230"/>
                </a:lnTo>
                <a:lnTo>
                  <a:pt x="230" y="244"/>
                </a:lnTo>
                <a:lnTo>
                  <a:pt x="218" y="258"/>
                </a:lnTo>
                <a:lnTo>
                  <a:pt x="202" y="268"/>
                </a:lnTo>
                <a:lnTo>
                  <a:pt x="240" y="304"/>
                </a:lnTo>
                <a:lnTo>
                  <a:pt x="240" y="304"/>
                </a:lnTo>
                <a:lnTo>
                  <a:pt x="264" y="288"/>
                </a:lnTo>
                <a:lnTo>
                  <a:pt x="288" y="270"/>
                </a:lnTo>
                <a:lnTo>
                  <a:pt x="304" y="250"/>
                </a:lnTo>
                <a:lnTo>
                  <a:pt x="318" y="228"/>
                </a:lnTo>
                <a:lnTo>
                  <a:pt x="332" y="202"/>
                </a:lnTo>
                <a:lnTo>
                  <a:pt x="340" y="176"/>
                </a:lnTo>
                <a:lnTo>
                  <a:pt x="344" y="146"/>
                </a:lnTo>
                <a:lnTo>
                  <a:pt x="344" y="116"/>
                </a:lnTo>
                <a:lnTo>
                  <a:pt x="344" y="0"/>
                </a:lnTo>
                <a:lnTo>
                  <a:pt x="202" y="0"/>
                </a:lnTo>
                <a:lnTo>
                  <a:pt x="202" y="0"/>
                </a:lnTo>
                <a:lnTo>
                  <a:pt x="202" y="0"/>
                </a:lnTo>
                <a:lnTo>
                  <a:pt x="2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Lorem ipsum dolor sit amet, consectetur adipisicing elit.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77106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12"/>
  <p:tag name="KSO_WM_TEMPLATE_CATEGORY" val="custom"/>
  <p:tag name="KSO_WM_TEMPLATE_INDEX" val="20177106"/>
  <p:tag name="KSO_WM_DIAGRAM_GROUP_CODE" val="l1-1"/>
  <p:tag name="KSO_WM_UNIT_ID" val="custom20177106_9*l_h_f*1_4_1"/>
  <p:tag name="KSO_WM_UNIT_TEXT_FILL_FORE_SCHEMECOLOR_INDEX" val="14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5"/>
  <p:tag name="KSO_WM_UNIT_HIGHLIGHT" val="0"/>
  <p:tag name="KSO_WM_UNIT_COMPATIBLE" val="0"/>
  <p:tag name="KSO_WM_UNIT_CLEAR" val="0"/>
  <p:tag name="KSO_WM_UNIT_PRESET_TEXT" val="目录"/>
  <p:tag name="KSO_WM_TEMPLATE_CATEGORY" val="custom"/>
  <p:tag name="KSO_WM_TEMPLATE_INDEX" val="20177106"/>
  <p:tag name="KSO_WM_DIAGRAM_GROUP_CODE" val="l1_1"/>
  <p:tag name="KSO_WM_UNIT_ID" val="custom20177106_9*a*1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COMBINE_RELATE_SLIDE_ID" val="diagram20170806_4"/>
  <p:tag name="KSO_WM_TEMPLATE_CATEGORY" val="custom"/>
  <p:tag name="KSO_WM_TEMPLATE_INDEX" val="20177106"/>
  <p:tag name="KSO_WM_SLIDE_ID" val="custom20177106_9"/>
  <p:tag name="KSO_WM_SLIDE_INDEX" val="9"/>
  <p:tag name="KSO_WM_DIAGRAM_GROUP_CODE" val="l1-1"/>
  <p:tag name="KSO_WM_TEMPLATE_SUBCATEGORY" val="combine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TEMPLATE_CATEGORY" val="custom"/>
  <p:tag name="KSO_WM_TEMPLATE_INDEX" val="20177106"/>
  <p:tag name="KSO_WM_UNIT_ID" val="custom20177106_2*a*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PRESET_TEXT_LEN" val="465"/>
  <p:tag name="KSO_WM_UNIT_PRESET_TEXT_INDEX" val="5"/>
  <p:tag name="KSO_WM_UNIT_CLEAR" val="0"/>
  <p:tag name="KSO_WM_UNIT_COMPATIBLE" val="0"/>
  <p:tag name="KSO_WM_UNIT_HIGHLIGHT" val="0"/>
  <p:tag name="KSO_WM_UNIT_VALUE" val="585"/>
  <p:tag name="KSO_WM_UNIT_LAYERLEVEL" val="1"/>
  <p:tag name="KSO_WM_UNIT_INDEX" val="1"/>
  <p:tag name="KSO_WM_UNIT_TYPE" val="f"/>
  <p:tag name="KSO_WM_TEMPLATE_CATEGORY" val="custom"/>
  <p:tag name="KSO_WM_TEMPLATE_INDEX" val="20177106"/>
  <p:tag name="KSO_WM_UNIT_ID" val="custom20177106_2*f*1"/>
</p:tagLst>
</file>

<file path=ppt/tags/tag15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TAG_VERSION" val="1.0"/>
  <p:tag name="KSO_WM_COMBINE_RELATE_SLIDE_ID" val="background20176375_2"/>
  <p:tag name="KSO_WM_TEMPLATE_CATEGORY" val="custom"/>
  <p:tag name="KSO_WM_TEMPLATE_INDEX" val="20177106"/>
  <p:tag name="KSO_WM_SLIDE_ID" val="custom20177106_2"/>
  <p:tag name="KSO_WM_SLIDE_INDEX" val="2"/>
  <p:tag name="KSO_WM_TEMPLATE_SUBCATEGORY" val="combine"/>
  <p:tag name="KSO_WM_DIAGRAM_GROUP_CODE" val="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14"/>
  <p:tag name="KSO_WM_UNIT_LAYERLEVEL" val="1"/>
  <p:tag name="KSO_WM_UNIT_INDEX" val="1"/>
  <p:tag name="KSO_WM_UNIT_TYPE" val="a"/>
  <p:tag name="KSO_WM_TEMPLATE_CATEGORY" val="custom"/>
  <p:tag name="KSO_WM_TEMPLATE_INDEX" val="20177106"/>
  <p:tag name="KSO_WM_UNIT_ID" val="custom20177106_4*a*1"/>
</p:tagLst>
</file>

<file path=ppt/tags/tag17.xml><?xml version="1.0" encoding="utf-8"?>
<p:tagLst xmlns:p="http://schemas.openxmlformats.org/presentationml/2006/main">
  <p:tag name="KSO_WM_SLIDE_SIZE" val="827*425"/>
  <p:tag name="KSO_WM_SLIDE_POSITION" val="66*3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76375_4"/>
  <p:tag name="KSO_WM_TEMPLATE_CATEGORY" val="custom"/>
  <p:tag name="KSO_WM_TEMPLATE_INDEX" val="20177106"/>
  <p:tag name="KSO_WM_SLIDE_ID" val="custom20177106_4"/>
  <p:tag name="KSO_WM_SLIDE_INDEX" val="4"/>
  <p:tag name="KSO_WM_TEMPLATE_SUBCATEGORY" val="combine"/>
  <p:tag name="KSO_WM_DIAGRAM_GROUP_CODE" val="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CLEAR" val="0"/>
  <p:tag name="KSO_WM_UNIT_PRESET_TEXT" val="SETION TITLE"/>
  <p:tag name="KSO_WM_TEMPLATE_CATEGORY" val="custom"/>
  <p:tag name="KSO_WM_TEMPLATE_INDEX" val="20177106"/>
  <p:tag name="KSO_WM_UNIT_ID" val="custom20177106_12*a*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75"/>
  <p:tag name="KSO_WM_UNIT_ISCONTENTSTITLE" val="0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77106"/>
  <p:tag name="KSO_WM_UNIT_ID" val="custom20177106_12*b*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77106"/>
</p:tagLst>
</file>

<file path=ppt/tags/tag20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sectionTitle"/>
  <p:tag name="KSO_WM_BEAUTIFY_FLAG" val="#wm#"/>
  <p:tag name="KSO_WM_COMBINE_RELATE_SLIDE_ID" val="background20176375_6"/>
  <p:tag name="KSO_WM_TEMPLATE_CATEGORY" val="custom"/>
  <p:tag name="KSO_WM_TEMPLATE_INDEX" val="20177106"/>
  <p:tag name="KSO_WM_SLIDE_ID" val="custom20177106_12"/>
  <p:tag name="KSO_WM_SLIDE_INDEX" val="12"/>
  <p:tag name="KSO_WM_TEMPLATE_SUBCATEGORY" val="combine"/>
  <p:tag name="KSO_WM_DIAGRAM_GROUP_CODE" val="-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PRESET_TEXT_LEN" val="698"/>
  <p:tag name="KSO_WM_UNIT_PRESET_TEXT_INDEX" val="5"/>
  <p:tag name="KSO_WM_UNIT_CLEAR" val="0"/>
  <p:tag name="KSO_WM_UNIT_COMPATIBLE" val="0"/>
  <p:tag name="KSO_WM_UNIT_HIGHLIGHT" val="0"/>
  <p:tag name="KSO_WM_UNIT_VALUE" val="720"/>
  <p:tag name="KSO_WM_UNIT_LAYERLEVEL" val="1"/>
  <p:tag name="KSO_WM_UNIT_INDEX" val="1"/>
  <p:tag name="KSO_WM_UNIT_TYPE" val="f"/>
  <p:tag name="KSO_WM_TEMPLATE_CATEGORY" val="custom"/>
  <p:tag name="KSO_WM_TEMPLATE_INDEX" val="20177106"/>
  <p:tag name="KSO_WM_UNIT_ID" val="custom20177106_25*f*1"/>
</p:tagLst>
</file>

<file path=ppt/tags/tag22.xml><?xml version="1.0" encoding="utf-8"?>
<p:tagLst xmlns:p="http://schemas.openxmlformats.org/presentationml/2006/main">
  <p:tag name="KSO_WM_SLIDE_SIZE" val="828*438"/>
  <p:tag name="KSO_WM_SLIDE_POSITION" val="66*43"/>
  <p:tag name="KSO_WM_SLIDE_LAYOUT_CNT" val="1"/>
  <p:tag name="KSO_WM_SLIDE_LAYOUT" val="f"/>
  <p:tag name="KSO_WM_BEAUTIFY_FLAG" val="#wm#"/>
  <p:tag name="KSO_WM_SLIDE_TYPE" val="text"/>
  <p:tag name="KSO_WM_SLIDE_ITEM_CNT" val="1"/>
  <p:tag name="KSO_WM_TAG_VERSION" val="1.0"/>
  <p:tag name="KSO_WM_COMBINE_RELATE_SLIDE_ID" val="background20176375_8"/>
  <p:tag name="KSO_WM_TEMPLATE_CATEGORY" val="custom"/>
  <p:tag name="KSO_WM_TEMPLATE_INDEX" val="20177106"/>
  <p:tag name="KSO_WM_SLIDE_ID" val="custom20177106_25"/>
  <p:tag name="KSO_WM_SLIDE_INDEX" val="25"/>
  <p:tag name="KSO_WM_TEMPLATE_SUBCATEGORY" val="combine"/>
  <p:tag name="KSO_WM_DIAGRAM_GROUP_CODE" val="-1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77106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77106"/>
  <p:tag name="KSO_WM_UNIT_ID" val="custom20177106_30*i*0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177106"/>
  <p:tag name="KSO_WM_UNIT_ID" val="custom20177106_30*i*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PRESET_TEXT_LEN" val="232"/>
  <p:tag name="KSO_WM_UNIT_PRESET_TEXT_INDEX" val="5"/>
  <p:tag name="KSO_WM_UNIT_CLEAR" val="0"/>
  <p:tag name="KSO_WM_UNIT_COMPATIBLE" val="0"/>
  <p:tag name="KSO_WM_UNIT_HIGHLIGHT" val="0"/>
  <p:tag name="KSO_WM_UNIT_VALUE" val="228"/>
  <p:tag name="KSO_WM_UNIT_LAYERLEVEL" val="1"/>
  <p:tag name="KSO_WM_UNIT_INDEX" val="1"/>
  <p:tag name="KSO_WM_UNIT_TYPE" val="f"/>
  <p:tag name="KSO_WM_TEMPLATE_CATEGORY" val="custom"/>
  <p:tag name="KSO_WM_TEMPLATE_INDEX" val="20177106"/>
  <p:tag name="KSO_WM_UNIT_ID" val="custom20177106_30*f*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PRESET_TEXT_LEN" val="18"/>
  <p:tag name="KSO_WM_UNIT_PRESET_TEXT_INDEX" val="4"/>
  <p:tag name="KSO_WM_UNIT_CLEAR" val="0"/>
  <p:tag name="KSO_WM_UNIT_COMPATIBLE" val="1"/>
  <p:tag name="KSO_WM_UNIT_HIGHLIGHT" val="0"/>
  <p:tag name="KSO_WM_UNIT_VALUE" val="8"/>
  <p:tag name="KSO_WM_UNIT_LAYERLEVEL" val="1"/>
  <p:tag name="KSO_WM_UNIT_INDEX" val="1"/>
  <p:tag name="KSO_WM_UNIT_TYPE" val="g"/>
  <p:tag name="KSO_WM_TEMPLATE_CATEGORY" val="custom"/>
  <p:tag name="KSO_WM_TEMPLATE_INDEX" val="20177106"/>
  <p:tag name="KSO_WM_UNIT_ID" val="custom20177106_30*g*1"/>
  <p:tag name="KSO_WM_UNIT_RELATE_UNITID" val="custom20177106_30*f*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4"/>
  <p:tag name="KSO_WM_TEMPLATE_CATEGORY" val="custom"/>
  <p:tag name="KSO_WM_TEMPLATE_INDEX" val="20177106"/>
  <p:tag name="KSO_WM_UNIT_ID" val="custom20177106_30*i*4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5"/>
  <p:tag name="KSO_WM_TEMPLATE_CATEGORY" val="custom"/>
  <p:tag name="KSO_WM_TEMPLATE_INDEX" val="20177106"/>
  <p:tag name="KSO_WM_UNIT_ID" val="custom20177106_30*i*5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6375_1"/>
  <p:tag name="KSO_WM_TEMPLATE_CATEGORY" val="custom"/>
  <p:tag name="KSO_WM_TEMPLATE_INDEX" val="20177106"/>
  <p:tag name="KSO_WM_TEMPLATE_SUBCATEGORY" val="combine"/>
  <p:tag name="KSO_WM_TEMPLATE_THUMBS_INDEX" val="1、2、5、6、12、13、19、26、30、31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6"/>
  <p:tag name="KSO_WM_TEMPLATE_CATEGORY" val="custom"/>
  <p:tag name="KSO_WM_TEMPLATE_INDEX" val="20177106"/>
  <p:tag name="KSO_WM_UNIT_ID" val="custom20177106_30*i*6"/>
</p:tagLst>
</file>

<file path=ppt/tags/tag31.xml><?xml version="1.0" encoding="utf-8"?>
<p:tagLst xmlns:p="http://schemas.openxmlformats.org/presentationml/2006/main">
  <p:tag name="KSO_WM_SLIDE_SIZE" val="701*284"/>
  <p:tag name="KSO_WM_SLIDE_POSITION" val="119*143"/>
  <p:tag name="KSO_WM_SLIDE_LAYOUT_CNT" val="1_1"/>
  <p:tag name="KSO_WM_SLIDE_LAYOUT" val="f_g"/>
  <p:tag name="KSO_WM_BEAUTIFY_FLAG" val="#wm#"/>
  <p:tag name="KSO_WM_SLIDE_TYPE" val="text"/>
  <p:tag name="KSO_WM_SLIDE_ITEM_CNT" val="2"/>
  <p:tag name="KSO_WM_TAG_VERSION" val="1.0"/>
  <p:tag name="KSO_WM_COMBINE_RELATE_SLIDE_ID" val="background20176375_9"/>
  <p:tag name="KSO_WM_TEMPLATE_CATEGORY" val="custom"/>
  <p:tag name="KSO_WM_TEMPLATE_INDEX" val="20177106"/>
  <p:tag name="KSO_WM_SLIDE_ID" val="custom20177106_30"/>
  <p:tag name="KSO_WM_SLIDE_INDEX" val="30"/>
  <p:tag name="KSO_WM_TEMPLATE_SUBCATEGORY" val="combine"/>
  <p:tag name="KSO_WM_DIAGRAM_GROUP_CODE" val="-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UNIT_PRESET_TEXT" val="THANK YOU"/>
  <p:tag name="KSO_WM_TEMPLATE_CATEGORY" val="custom"/>
  <p:tag name="KSO_WM_TEMPLATE_INDEX" val="20177106"/>
  <p:tag name="KSO_WM_UNIT_ID" val="custom20177106_31*a*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180"/>
  <p:tag name="KSO_WM_UNIT_ISCONTENTSTITLE" val="0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77106"/>
  <p:tag name="KSO_WM_UNIT_ID" val="custom20177106_31*b*1"/>
</p:tagLst>
</file>

<file path=ppt/tags/tag34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endPage"/>
  <p:tag name="KSO_WM_BEAUTIFY_FLAG" val="#wm#"/>
  <p:tag name="KSO_WM_COMBINE_RELATE_SLIDE_ID" val="background20176375_10"/>
  <p:tag name="KSO_WM_TEMPLATE_CATEGORY" val="custom"/>
  <p:tag name="KSO_WM_TEMPLATE_INDEX" val="20177106"/>
  <p:tag name="KSO_WM_SLIDE_ID" val="custom20177106_31"/>
  <p:tag name="KSO_WM_SLIDE_INDEX" val="31"/>
  <p:tag name="KSO_WM_TEMPLATE_SUBCATEGORY" val="combine"/>
  <p:tag name="KSO_WM_DIAGRAM_GROUP_CODE" val="-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UNIT_PRESET_TEXT" val="蓝紫水彩风简约计划书"/>
  <p:tag name="KSO_WM_TEMPLATE_CATEGORY" val="custom"/>
  <p:tag name="KSO_WM_TEMPLATE_INDEX" val="20177106"/>
  <p:tag name="KSO_WM_UNIT_ID" val="custom20177106_1*a*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90"/>
  <p:tag name="KSO_WM_UNIT_ISCONTENTSTITLE" val="0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77106"/>
  <p:tag name="KSO_WM_UNIT_ID" val="custom20177106_1*b*1"/>
</p:tagLst>
</file>

<file path=ppt/tags/tag6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title"/>
  <p:tag name="KSO_WM_BEAUTIFY_FLAG" val="#wm#"/>
  <p:tag name="KSO_WM_COMBINE_RELATE_SLIDE_ID" val="background20176375_1"/>
  <p:tag name="KSO_WM_TEMPLATE_CATEGORY" val="custom"/>
  <p:tag name="KSO_WM_TEMPLATE_INDEX" val="20177106"/>
  <p:tag name="KSO_WM_SLIDE_ID" val="custom20177106_1"/>
  <p:tag name="KSO_WM_SLIDE_INDEX" val="1"/>
  <p:tag name="KSO_WM_TEMPLATE_SUBCATEGORY" val="combine"/>
  <p:tag name="KSO_WM_TEMPLATE_THUMBS_INDEX" val="1、2、5、6、12、13、19、26、30、31、"/>
  <p:tag name="KSO_WM_DIAGRAM_GROUP_CODE" val="-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12"/>
  <p:tag name="KSO_WM_TEMPLATE_CATEGORY" val="custom"/>
  <p:tag name="KSO_WM_TEMPLATE_INDEX" val="20177106"/>
  <p:tag name="KSO_WM_DIAGRAM_GROUP_CODE" val="l1-1"/>
  <p:tag name="KSO_WM_UNIT_ID" val="custom20177106_9*l_h_f*1_1_1"/>
  <p:tag name="KSO_WM_UNIT_TEXT_FILL_FORE_SCHEMECOLOR_INDEX" val="14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12"/>
  <p:tag name="KSO_WM_TEMPLATE_CATEGORY" val="custom"/>
  <p:tag name="KSO_WM_TEMPLATE_INDEX" val="20177106"/>
  <p:tag name="KSO_WM_DIAGRAM_GROUP_CODE" val="l1-1"/>
  <p:tag name="KSO_WM_UNIT_ID" val="custom20177106_9*l_h_f*1_2_1"/>
  <p:tag name="KSO_WM_UNIT_TEXT_FILL_FORE_SCHEMECOLOR_INDEX" val="14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7"/>
  <p:tag name="KSO_WM_UNIT_HIGHLIGHT" val="0"/>
  <p:tag name="KSO_WM_UNIT_COMPATIBLE" val="0"/>
  <p:tag name="KSO_WM_UNIT_CLEAR" val="0"/>
  <p:tag name="KSO_WM_UNIT_PRESET_TEXT_INDEX" val="3"/>
  <p:tag name="KSO_WM_UNIT_PRESET_TEXT_LEN" val="12"/>
  <p:tag name="KSO_WM_TEMPLATE_CATEGORY" val="custom"/>
  <p:tag name="KSO_WM_TEMPLATE_INDEX" val="20177106"/>
  <p:tag name="KSO_WM_DIAGRAM_GROUP_CODE" val="l1-1"/>
  <p:tag name="KSO_WM_UNIT_ID" val="custom20177106_9*l_h_f*1_3_1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自定义 68">
      <a:dk1>
        <a:srgbClr val="000000"/>
      </a:dk1>
      <a:lt1>
        <a:srgbClr val="778EB7"/>
      </a:lt1>
      <a:dk2>
        <a:srgbClr val="90C6CA"/>
      </a:dk2>
      <a:lt2>
        <a:srgbClr val="9D96C6"/>
      </a:lt2>
      <a:accent1>
        <a:srgbClr val="FCFCFF"/>
      </a:accent1>
      <a:accent2>
        <a:srgbClr val="000101"/>
      </a:accent2>
      <a:accent3>
        <a:srgbClr val="9D96C6"/>
      </a:accent3>
      <a:accent4>
        <a:srgbClr val="90C6CA"/>
      </a:accent4>
      <a:accent5>
        <a:srgbClr val="778EB7"/>
      </a:accent5>
      <a:accent6>
        <a:srgbClr val="90C6CA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68">
    <a:dk1>
      <a:srgbClr val="000000"/>
    </a:dk1>
    <a:lt1>
      <a:srgbClr val="778EB7"/>
    </a:lt1>
    <a:dk2>
      <a:srgbClr val="90C6CA"/>
    </a:dk2>
    <a:lt2>
      <a:srgbClr val="9D96C6"/>
    </a:lt2>
    <a:accent1>
      <a:srgbClr val="FCFCFF"/>
    </a:accent1>
    <a:accent2>
      <a:srgbClr val="000101"/>
    </a:accent2>
    <a:accent3>
      <a:srgbClr val="9D96C6"/>
    </a:accent3>
    <a:accent4>
      <a:srgbClr val="90C6CA"/>
    </a:accent4>
    <a:accent5>
      <a:srgbClr val="778EB7"/>
    </a:accent5>
    <a:accent6>
      <a:srgbClr val="90C6CA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68">
    <a:dk1>
      <a:srgbClr val="000000"/>
    </a:dk1>
    <a:lt1>
      <a:srgbClr val="778EB7"/>
    </a:lt1>
    <a:dk2>
      <a:srgbClr val="90C6CA"/>
    </a:dk2>
    <a:lt2>
      <a:srgbClr val="9D96C6"/>
    </a:lt2>
    <a:accent1>
      <a:srgbClr val="FCFCFF"/>
    </a:accent1>
    <a:accent2>
      <a:srgbClr val="000101"/>
    </a:accent2>
    <a:accent3>
      <a:srgbClr val="9D96C6"/>
    </a:accent3>
    <a:accent4>
      <a:srgbClr val="90C6CA"/>
    </a:accent4>
    <a:accent5>
      <a:srgbClr val="778EB7"/>
    </a:accent5>
    <a:accent6>
      <a:srgbClr val="90C6CA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68">
    <a:dk1>
      <a:srgbClr val="000000"/>
    </a:dk1>
    <a:lt1>
      <a:srgbClr val="778EB7"/>
    </a:lt1>
    <a:dk2>
      <a:srgbClr val="90C6CA"/>
    </a:dk2>
    <a:lt2>
      <a:srgbClr val="9D96C6"/>
    </a:lt2>
    <a:accent1>
      <a:srgbClr val="FCFCFF"/>
    </a:accent1>
    <a:accent2>
      <a:srgbClr val="000101"/>
    </a:accent2>
    <a:accent3>
      <a:srgbClr val="9D96C6"/>
    </a:accent3>
    <a:accent4>
      <a:srgbClr val="90C6CA"/>
    </a:accent4>
    <a:accent5>
      <a:srgbClr val="778EB7"/>
    </a:accent5>
    <a:accent6>
      <a:srgbClr val="90C6CA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</Words>
  <Application>WPS 演示</Application>
  <PresentationFormat>宽屏</PresentationFormat>
  <Paragraphs>45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锐字工房云字库行楷GBK</vt:lpstr>
      <vt:lpstr>Calibri</vt:lpstr>
      <vt:lpstr>微软雅黑</vt:lpstr>
      <vt:lpstr>Arial</vt:lpstr>
      <vt:lpstr>黑体</vt:lpstr>
      <vt:lpstr>MS PGothic</vt:lpstr>
      <vt:lpstr>Gill Sans</vt:lpstr>
      <vt:lpstr>Arial Unicode MS</vt:lpstr>
      <vt:lpstr>Gill Sans MT</vt:lpstr>
      <vt:lpstr>Office 主题​​</vt:lpstr>
      <vt:lpstr>中企动力网页项目</vt:lpstr>
      <vt:lpstr>PowerPoint 演示文稿</vt:lpstr>
      <vt:lpstr>LOREM IPSUM DOLOR</vt:lpstr>
      <vt:lpstr>LOREM IPSUM DOLOR</vt:lpstr>
      <vt:lpstr>SETION TITLE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whkj</dc:creator>
  <cp:lastModifiedBy>冷颜琛</cp:lastModifiedBy>
  <cp:revision>7</cp:revision>
  <dcterms:created xsi:type="dcterms:W3CDTF">2018-05-20T12:06:00Z</dcterms:created>
  <dcterms:modified xsi:type="dcterms:W3CDTF">2018-05-21T16:30:15Z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